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E1A4C0-19E2-FFB2-6D55-D5E11D4C14F3}" v="6" dt="2023-09-26T19:54:04.4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 descr="An old books and other objects on newspaper&#10;&#10;Description automatically generated">
            <a:extLst>
              <a:ext uri="{FF2B5EF4-FFF2-40B4-BE49-F238E27FC236}">
                <a16:creationId xmlns:a16="http://schemas.microsoft.com/office/drawing/2014/main" id="{8DB9CC10-39BC-1A69-FB6D-6CCD71575C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072" b="3357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6</cp:revision>
  <dcterms:created xsi:type="dcterms:W3CDTF">2023-09-26T19:53:35Z</dcterms:created>
  <dcterms:modified xsi:type="dcterms:W3CDTF">2023-09-26T19:56:28Z</dcterms:modified>
</cp:coreProperties>
</file>